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64" autoAdjust="0"/>
    <p:restoredTop sz="94660"/>
  </p:normalViewPr>
  <p:slideViewPr>
    <p:cSldViewPr snapToGrid="0">
      <p:cViewPr varScale="1">
        <p:scale>
          <a:sx n="157" d="100"/>
          <a:sy n="157" d="100"/>
        </p:scale>
        <p:origin x="312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BB7AFD2-E47C-4DA0-A6EB-7F886A2C40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9A74E825-7F57-407E-BE32-9DDE26AAC1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12402BF-CA6C-4F13-920F-16544789EF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88A4C-2CD0-4012-AD6F-0B97FFEC759A}" type="datetimeFigureOut">
              <a:rPr lang="zh-CN" altLang="en-US" smtClean="0"/>
              <a:t>2022/6/9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C9D3006-2F81-4D96-8E4C-FFF5F80CD6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8A986D2-E42B-461B-8606-8B6B3339E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E9F12-F689-4EA3-AF4B-EFE8220ADC0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57245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967F074-F39C-4144-8A60-9F4CD5217B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200B88E1-BF72-447B-992A-FC42699708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8F18214-6DD0-4746-8EA4-A8E274A9A1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88A4C-2CD0-4012-AD6F-0B97FFEC759A}" type="datetimeFigureOut">
              <a:rPr lang="zh-CN" altLang="en-US" smtClean="0"/>
              <a:t>2022/6/9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8E4448E-32E1-4652-9ACB-AA9361210C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002BA2A-3F4E-45DF-95A7-EB8727A9A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E9F12-F689-4EA3-AF4B-EFE8220ADC0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68093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A3860E40-677B-49ED-BF0E-BD796CFF46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BDF7D666-CF68-4F80-AAFB-3811199A6C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03662E4-DA5C-4EE6-87C6-CD5EE7119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88A4C-2CD0-4012-AD6F-0B97FFEC759A}" type="datetimeFigureOut">
              <a:rPr lang="zh-CN" altLang="en-US" smtClean="0"/>
              <a:t>2022/6/9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C971ED6-35BB-4608-AC2D-9A55E22F9D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1C86FE8-617A-491C-9FB1-27A94A3FE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E9F12-F689-4EA3-AF4B-EFE8220ADC0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44146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6859AE8-0411-4799-880E-43C98F2F0C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AE73B32-F15E-4E1E-AEB2-6BE02CD5CF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D9638B9-D7FA-47BD-A441-53FFFACB51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88A4C-2CD0-4012-AD6F-0B97FFEC759A}" type="datetimeFigureOut">
              <a:rPr lang="zh-CN" altLang="en-US" smtClean="0"/>
              <a:t>2022/6/9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159F8CC-A4EE-44BB-BEF6-FD231BA70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56FAC74-2E14-4A39-BB3D-398EE3A91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E9F12-F689-4EA3-AF4B-EFE8220ADC0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75591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D369C3C-2BAE-499C-BF64-AED5ECCDA2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86B33738-6121-4E85-B6F9-CF93B1B6C4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81E04CC-F5AB-4325-92C4-51D0DE125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88A4C-2CD0-4012-AD6F-0B97FFEC759A}" type="datetimeFigureOut">
              <a:rPr lang="zh-CN" altLang="en-US" smtClean="0"/>
              <a:t>2022/6/9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7E22A9B-B51D-462E-9BBD-821994FDD8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3ECD3A1-4CB7-4336-98B1-BB18249892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E9F12-F689-4EA3-AF4B-EFE8220ADC0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93193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3B9E1C7-A62B-4BED-98FD-FB97B93F87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6996E19-165C-43FA-8033-41D37E8B07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FA6409A4-B304-4166-92DB-63AF24E5D1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5E99371A-43D2-4033-9302-3A27ED343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88A4C-2CD0-4012-AD6F-0B97FFEC759A}" type="datetimeFigureOut">
              <a:rPr lang="zh-CN" altLang="en-US" smtClean="0"/>
              <a:t>2022/6/9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4EC90CB-35D4-4207-99BC-6E0666865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F91E25F-A56F-400A-B90D-02B14C18AD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E9F12-F689-4EA3-AF4B-EFE8220ADC0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2808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20E7077-7B2D-4C38-B2C1-2996428701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307CF49-AF84-4FC2-B201-B95E02E451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FEF5F5E3-D936-46AB-93AC-16FE309514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4F7FE822-4AE8-4022-8671-92C8BF95D9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B8FF68CB-F4C5-46E5-9155-C9AE820D4D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11F51ADA-849D-4446-BDAE-035A886BD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88A4C-2CD0-4012-AD6F-0B97FFEC759A}" type="datetimeFigureOut">
              <a:rPr lang="zh-CN" altLang="en-US" smtClean="0"/>
              <a:t>2022/6/9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AB71F534-7DC9-4DA2-963F-FE3461AA58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A5373C35-3926-49BA-BFA6-DED6B71DD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E9F12-F689-4EA3-AF4B-EFE8220ADC0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48976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39BA2A1-71FC-4D35-8DB8-56AEF5E9FE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1C508B2A-DC72-4939-BDCD-CEDE0BFCE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88A4C-2CD0-4012-AD6F-0B97FFEC759A}" type="datetimeFigureOut">
              <a:rPr lang="zh-CN" altLang="en-US" smtClean="0"/>
              <a:t>2022/6/9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2B519F53-2E62-4AB8-918A-407274D37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2B39F07F-6C25-4B78-B368-96B36BA28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E9F12-F689-4EA3-AF4B-EFE8220ADC0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83914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C755816A-3BC0-4A7A-B232-3687A33450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88A4C-2CD0-4012-AD6F-0B97FFEC759A}" type="datetimeFigureOut">
              <a:rPr lang="zh-CN" altLang="en-US" smtClean="0"/>
              <a:t>2022/6/9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DD68C94A-68EB-475D-AA0C-4C901E84F4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F25CB826-590C-4DAD-B3F0-E28C2E5580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E9F12-F689-4EA3-AF4B-EFE8220ADC0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84020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A7881EE-FE48-40A1-B7C5-3760E6D32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C38386E-CFF9-4C93-8F47-63D9838340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B34071EB-388B-4C17-9D49-80F77000BE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4DA3C91A-0799-49A3-A33F-1B9B2F2C0E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88A4C-2CD0-4012-AD6F-0B97FFEC759A}" type="datetimeFigureOut">
              <a:rPr lang="zh-CN" altLang="en-US" smtClean="0"/>
              <a:t>2022/6/9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7C2999AC-DA02-4C38-AE81-4951E8F385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B21B2E4D-C9CE-49C4-BD1A-515B6D3295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E9F12-F689-4EA3-AF4B-EFE8220ADC0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13564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90FEDA9-3CFD-49D5-87A9-500D313416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6BEB3A02-32BC-4AF6-83F3-5724C486F8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2733395B-DCCF-40A9-9EFA-C98FAB633E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1CFB6689-4203-4B9E-B774-140917AE9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88A4C-2CD0-4012-AD6F-0B97FFEC759A}" type="datetimeFigureOut">
              <a:rPr lang="zh-CN" altLang="en-US" smtClean="0"/>
              <a:t>2022/6/9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2C35D47A-697A-43F4-AC40-CED8BDCA41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0EFA88E1-3236-4D7B-92FB-8C55220AC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E9F12-F689-4EA3-AF4B-EFE8220ADC0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8476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DC9014DB-91C9-4795-80F0-8E0DB64F2F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6902DA39-65DE-4740-8E9A-9A1805E7E7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A689254-62D4-4D59-9CBF-E58D4D7A2D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688A4C-2CD0-4012-AD6F-0B97FFEC759A}" type="datetimeFigureOut">
              <a:rPr lang="zh-CN" altLang="en-US" smtClean="0"/>
              <a:t>2022/6/9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71EEA5C-A243-4DE3-892E-F051D1515C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81E9F14-8A97-4F20-8ADC-477B05D693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E9F12-F689-4EA3-AF4B-EFE8220ADC0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05855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D3D52F7-1547-4592-A687-4CBD64427D5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zh-CN" altLang="en-US" sz="2400" dirty="0"/>
              <a:t>云安全中心创建的诱饵文件用于诱导勒索病毒访问，检测勒索行为。</a:t>
            </a:r>
            <a:br>
              <a:rPr lang="zh-CN" altLang="en-US" sz="2400" dirty="0"/>
            </a:br>
            <a:r>
              <a:rPr lang="en-US" altLang="zh-CN" sz="2400" dirty="0"/>
              <a:t>The decoy files created by the Cloud Security Center are used to induce ransomware access and detect ransomware behavior.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6837453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38</Words>
  <Application>Microsoft Office PowerPoint</Application>
  <PresentationFormat>宽屏</PresentationFormat>
  <Paragraphs>1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等线</vt:lpstr>
      <vt:lpstr>等线 Light</vt:lpstr>
      <vt:lpstr>Arial</vt:lpstr>
      <vt:lpstr>Office 主题​​</vt:lpstr>
      <vt:lpstr>云安全中心创建的诱饵文件用于诱导勒索病毒访问，检测勒索行为。 The decoy files created by the Cloud Security Center are used to induce ransomware access and detect ransomware behavior.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云安全中心创建的诱饵文件用于诱导勒索病毒访问，检测勒索行为。 The decoy files created by the Cloud Security Center are used to induce ransomware access and detect ransomware behavior.</dc:title>
  <dc:creator>RAN</dc:creator>
  <cp:lastModifiedBy>RAN</cp:lastModifiedBy>
  <cp:revision>1</cp:revision>
  <dcterms:created xsi:type="dcterms:W3CDTF">2022-06-09T07:47:07Z</dcterms:created>
  <dcterms:modified xsi:type="dcterms:W3CDTF">2022-06-09T07:48:45Z</dcterms:modified>
</cp:coreProperties>
</file>